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85" r:id="rId14"/>
    <p:sldId id="269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78" r:id="rId31"/>
    <p:sldId id="292" r:id="rId32"/>
    <p:sldId id="293" r:id="rId33"/>
    <p:sldId id="294" r:id="rId34"/>
    <p:sldId id="296" r:id="rId35"/>
    <p:sldId id="295" r:id="rId36"/>
    <p:sldId id="297" r:id="rId37"/>
    <p:sldId id="27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77DFB3-E20D-4B93-ADA3-302563D9D2D0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DCF171-3EF1-41EC-8548-024CE6765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From </a:t>
            </a:r>
            <a:r>
              <a:rPr lang="en-AU" dirty="0" err="1" smtClean="0"/>
              <a:t>BEngalore</a:t>
            </a:r>
            <a:r>
              <a:rPr lang="en-AU" dirty="0" smtClean="0"/>
              <a:t> </a:t>
            </a:r>
            <a:r>
              <a:rPr lang="en-AU" dirty="0" smtClean="0"/>
              <a:t>,Karnataka ,India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Fob prices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Available vegetables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Potato </a:t>
            </a:r>
            <a:endParaRPr lang="en-US" dirty="0"/>
          </a:p>
        </p:txBody>
      </p:sp>
      <p:pic>
        <p:nvPicPr>
          <p:cNvPr id="3" name="Picture 2" descr="pot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62484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0.59 </a:t>
            </a:r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Snake guard</a:t>
            </a:r>
            <a:endParaRPr lang="en-US" dirty="0"/>
          </a:p>
        </p:txBody>
      </p:sp>
      <p:pic>
        <p:nvPicPr>
          <p:cNvPr id="3" name="Picture 2" descr="padaval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676400"/>
            <a:ext cx="59436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59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 $ </a:t>
            </a:r>
            <a:r>
              <a:rPr lang="en-AU" dirty="0" smtClean="0"/>
              <a:t>0.31 </a:t>
            </a:r>
            <a:r>
              <a:rPr lang="en-AU" dirty="0" smtClean="0"/>
              <a:t>per </a:t>
            </a:r>
            <a:r>
              <a:rPr lang="en-AU" dirty="0" smtClean="0"/>
              <a:t>kg</a:t>
            </a:r>
            <a:r>
              <a:rPr lang="en-AU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Banana flower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0.32 </a:t>
            </a:r>
            <a:r>
              <a:rPr lang="en-AU" dirty="0" smtClean="0"/>
              <a:t>per </a:t>
            </a:r>
            <a:r>
              <a:rPr lang="en-AU" dirty="0" err="1" smtClean="0"/>
              <a:t>pcs</a:t>
            </a:r>
            <a:endParaRPr lang="en-US" dirty="0"/>
          </a:p>
        </p:txBody>
      </p:sp>
      <p:pic>
        <p:nvPicPr>
          <p:cNvPr id="6" name="Picture 5" descr="banana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00200"/>
            <a:ext cx="627830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Tomato </a:t>
            </a:r>
            <a:endParaRPr lang="en-US" dirty="0"/>
          </a:p>
        </p:txBody>
      </p:sp>
      <p:pic>
        <p:nvPicPr>
          <p:cNvPr id="3" name="Picture 2" descr="tom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600200"/>
            <a:ext cx="5798663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0.55 </a:t>
            </a:r>
            <a:r>
              <a:rPr lang="en-AU" dirty="0" smtClean="0"/>
              <a:t>per kg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Carrot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0.47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30722" name="Picture 2" descr="http://www.gardeningknowhow.com/wp-content/uploads/2009/02/carr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01364"/>
            <a:ext cx="5393635" cy="4770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Drum stick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1.25</a:t>
            </a:r>
            <a:r>
              <a:rPr lang="en-AU" dirty="0" smtClean="0"/>
              <a:t>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5" name="Picture 4" descr="drumst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5791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0.47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6104064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Radish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0.55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5" name="Picture 4" descr="ra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76400"/>
            <a:ext cx="54914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Cucumber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0.25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6" name="Picture 5" descr="cuc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752600"/>
            <a:ext cx="5181600" cy="453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Cauliflower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0.19 </a:t>
            </a:r>
            <a:r>
              <a:rPr lang="en-AU" dirty="0" smtClean="0"/>
              <a:t>per </a:t>
            </a:r>
            <a:r>
              <a:rPr lang="en-AU" dirty="0" err="1" smtClean="0"/>
              <a:t>pcs</a:t>
            </a:r>
            <a:endParaRPr lang="en-US" dirty="0"/>
          </a:p>
        </p:txBody>
      </p:sp>
      <p:pic>
        <p:nvPicPr>
          <p:cNvPr id="5" name="Picture 4" descr="cauli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447800"/>
            <a:ext cx="5486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Green chilli </a:t>
            </a:r>
            <a:endParaRPr lang="en-US" b="1" dirty="0"/>
          </a:p>
        </p:txBody>
      </p:sp>
      <p:pic>
        <p:nvPicPr>
          <p:cNvPr id="3" name="Picture 2" descr="chi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60198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514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:$ </a:t>
            </a:r>
            <a:r>
              <a:rPr lang="en-AU" dirty="0" smtClean="0"/>
              <a:t>1.09</a:t>
            </a:r>
            <a:r>
              <a:rPr lang="en-AU" dirty="0" smtClean="0"/>
              <a:t> </a:t>
            </a:r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Brinjal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0.58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6" name="Picture 5" descr="Brinj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5791199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Bottle guard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0.39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7" name="Picture 6" descr="bottleGou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6096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Cluster beans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0.55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5" name="Picture 4" descr="cluster 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615452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Curry leaves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0.03 </a:t>
            </a:r>
            <a:r>
              <a:rPr lang="en-AU" dirty="0" smtClean="0"/>
              <a:t>per </a:t>
            </a:r>
            <a:r>
              <a:rPr lang="en-AU" dirty="0" smtClean="0"/>
              <a:t>stem</a:t>
            </a:r>
            <a:endParaRPr lang="en-US" dirty="0"/>
          </a:p>
        </p:txBody>
      </p:sp>
      <p:pic>
        <p:nvPicPr>
          <p:cNvPr id="5" name="Picture 4" descr="fresh-curry-le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76400"/>
            <a:ext cx="632459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Bitter guard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0.47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6" name="Picture 5" descr="bitter gu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466879"/>
            <a:ext cx="6019800" cy="486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Coconut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</a:t>
            </a:r>
            <a:r>
              <a:rPr lang="en-AU" dirty="0" smtClean="0"/>
              <a:t>.40</a:t>
            </a:r>
            <a:r>
              <a:rPr lang="en-AU" dirty="0" smtClean="0"/>
              <a:t>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5" name="Picture 4" descr="cocon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6324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Amla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0.00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6" name="Picture 5" descr="am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63246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Corinder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1.25</a:t>
            </a:r>
            <a:r>
              <a:rPr lang="en-AU" dirty="0" smtClean="0"/>
              <a:t>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5" name="Picture 4" descr="cori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610385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Mint leaves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Price: $ </a:t>
            </a:r>
            <a:r>
              <a:rPr lang="en-AU" dirty="0" smtClean="0"/>
              <a:t>0.70 </a:t>
            </a:r>
            <a:r>
              <a:rPr lang="en-AU" dirty="0" smtClean="0"/>
              <a:t>per kg </a:t>
            </a:r>
            <a:endParaRPr lang="en-US" dirty="0"/>
          </a:p>
        </p:txBody>
      </p:sp>
      <p:pic>
        <p:nvPicPr>
          <p:cNvPr id="6" name="Picture 5" descr="mint le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6400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Peas</a:t>
            </a:r>
            <a:endParaRPr lang="en-US" dirty="0"/>
          </a:p>
        </p:txBody>
      </p:sp>
      <p:pic>
        <p:nvPicPr>
          <p:cNvPr id="3" name="Picture 2" descr="p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752600"/>
            <a:ext cx="5809537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590800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Price: $ 0.93</a:t>
            </a:r>
          </a:p>
          <a:p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Red chilli</a:t>
            </a:r>
            <a:endParaRPr lang="en-US" dirty="0"/>
          </a:p>
        </p:txBody>
      </p:sp>
      <p:pic>
        <p:nvPicPr>
          <p:cNvPr id="3" name="Picture 2" descr="red chi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722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:$ </a:t>
            </a:r>
            <a:r>
              <a:rPr lang="en-AU" dirty="0" smtClean="0"/>
              <a:t>1.25</a:t>
            </a:r>
            <a:r>
              <a:rPr lang="en-AU" dirty="0" smtClean="0"/>
              <a:t> </a:t>
            </a:r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82651">
            <a:off x="746906" y="2995807"/>
            <a:ext cx="7676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i="1" dirty="0" smtClean="0">
                <a:solidFill>
                  <a:srgbClr val="FF0000"/>
                </a:solidFill>
                <a:latin typeface="Californian FB" pitchFamily="18" charset="0"/>
              </a:rPr>
              <a:t>EXOTIC VEGETABLES</a:t>
            </a:r>
            <a:endParaRPr lang="en-US" sz="5400" b="1" i="1" dirty="0">
              <a:solidFill>
                <a:srgbClr val="FF0000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1295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C00000"/>
                </a:solidFill>
              </a:rPr>
              <a:t>COLOUR CAPSICUM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apcic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6324600" cy="4830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971800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Price: $ 0.70</a:t>
            </a:r>
          </a:p>
          <a:p>
            <a:r>
              <a:rPr lang="en-AU" dirty="0" smtClean="0"/>
              <a:t> 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1295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C00000"/>
                </a:solidFill>
              </a:rPr>
              <a:t>             CABBAGE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1326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Price: $ 0.17</a:t>
            </a:r>
          </a:p>
          <a:p>
            <a:r>
              <a:rPr lang="en-AU" dirty="0" smtClean="0"/>
              <a:t> per kg</a:t>
            </a:r>
            <a:endParaRPr lang="en-US" dirty="0"/>
          </a:p>
        </p:txBody>
      </p:sp>
      <p:pic>
        <p:nvPicPr>
          <p:cNvPr id="6" name="Picture 5" descr="ca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05000"/>
            <a:ext cx="625664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1295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C00000"/>
                </a:solidFill>
              </a:rPr>
              <a:t>         RED CABBAGE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138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Price: $ o.00</a:t>
            </a:r>
          </a:p>
          <a:p>
            <a:r>
              <a:rPr lang="en-AU" dirty="0" smtClean="0"/>
              <a:t> per kg</a:t>
            </a:r>
            <a:endParaRPr lang="en-US" dirty="0"/>
          </a:p>
        </p:txBody>
      </p:sp>
      <p:pic>
        <p:nvPicPr>
          <p:cNvPr id="6" name="Picture 5" descr="red cab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828800"/>
            <a:ext cx="6096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1295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C00000"/>
                </a:solidFill>
              </a:rPr>
              <a:t>           BABY CORN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139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Price: $ 0.00</a:t>
            </a:r>
          </a:p>
          <a:p>
            <a:r>
              <a:rPr lang="en-AU" dirty="0" smtClean="0"/>
              <a:t> per kg</a:t>
            </a:r>
            <a:endParaRPr lang="en-US" dirty="0"/>
          </a:p>
        </p:txBody>
      </p:sp>
      <p:pic>
        <p:nvPicPr>
          <p:cNvPr id="7" name="Picture 6" descr="baby c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6355629" cy="476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1295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C00000"/>
                </a:solidFill>
              </a:rPr>
              <a:t>EUROPEAN CUCUMBER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1379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Price: $ 0.62</a:t>
            </a:r>
          </a:p>
          <a:p>
            <a:r>
              <a:rPr lang="en-AU" dirty="0" smtClean="0"/>
              <a:t> per kg</a:t>
            </a:r>
            <a:endParaRPr lang="en-US" dirty="0"/>
          </a:p>
        </p:txBody>
      </p:sp>
      <p:pic>
        <p:nvPicPr>
          <p:cNvPr id="6" name="Picture 5" descr="european cuc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286000"/>
            <a:ext cx="6641475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93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And other vegetables also available as per your requirement   ....................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209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Thank you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191000"/>
            <a:ext cx="373095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u="sng" dirty="0" smtClean="0">
                <a:solidFill>
                  <a:srgbClr val="C00000"/>
                </a:solidFill>
              </a:rPr>
              <a:t>Regards</a:t>
            </a:r>
          </a:p>
          <a:p>
            <a:r>
              <a:rPr lang="en-AU" dirty="0" err="1" smtClean="0"/>
              <a:t>Harishfloritech</a:t>
            </a:r>
            <a:endParaRPr lang="en-AU" dirty="0" smtClean="0"/>
          </a:p>
          <a:p>
            <a:r>
              <a:rPr lang="en-AU" sz="2000" u="sng" dirty="0" smtClean="0">
                <a:solidFill>
                  <a:srgbClr val="C00000"/>
                </a:solidFill>
              </a:rPr>
              <a:t>Contact:</a:t>
            </a:r>
          </a:p>
          <a:p>
            <a:r>
              <a:rPr lang="en-AU" sz="2000" dirty="0" smtClean="0"/>
              <a:t>Harish</a:t>
            </a:r>
            <a:endParaRPr lang="en-AU" dirty="0" smtClean="0"/>
          </a:p>
          <a:p>
            <a:r>
              <a:rPr lang="en-AU" dirty="0" smtClean="0"/>
              <a:t>Mobile: +91 9945494749</a:t>
            </a:r>
          </a:p>
          <a:p>
            <a:r>
              <a:rPr lang="en-AU" dirty="0" err="1" smtClean="0"/>
              <a:t>Whatsapp</a:t>
            </a:r>
            <a:r>
              <a:rPr lang="en-AU" dirty="0" smtClean="0"/>
              <a:t>: +91 9945494749</a:t>
            </a:r>
          </a:p>
          <a:p>
            <a:r>
              <a:rPr lang="en-AU" dirty="0" smtClean="0"/>
              <a:t>E-mail: Harishfloritech@gmail.com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48400" y="4267200"/>
            <a:ext cx="230396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u="sng" dirty="0" smtClean="0">
                <a:solidFill>
                  <a:srgbClr val="C00000"/>
                </a:solidFill>
              </a:rPr>
              <a:t>ADDRESS</a:t>
            </a:r>
            <a:r>
              <a:rPr lang="en-AU" dirty="0" smtClean="0"/>
              <a:t>:</a:t>
            </a:r>
          </a:p>
          <a:p>
            <a:r>
              <a:rPr lang="en-AU" dirty="0" err="1" smtClean="0"/>
              <a:t>Devasthana</a:t>
            </a:r>
            <a:r>
              <a:rPr lang="en-AU" dirty="0" smtClean="0"/>
              <a:t> </a:t>
            </a:r>
            <a:r>
              <a:rPr lang="en-AU" dirty="0" err="1" smtClean="0"/>
              <a:t>hosahalli</a:t>
            </a:r>
            <a:endParaRPr lang="en-AU" dirty="0" smtClean="0"/>
          </a:p>
          <a:p>
            <a:r>
              <a:rPr lang="en-AU" dirty="0" err="1" smtClean="0"/>
              <a:t>Chickaballapur</a:t>
            </a:r>
            <a:endParaRPr lang="en-AU" dirty="0" smtClean="0"/>
          </a:p>
          <a:p>
            <a:r>
              <a:rPr lang="en-AU" dirty="0" err="1" smtClean="0"/>
              <a:t>Bengalore</a:t>
            </a:r>
            <a:endParaRPr lang="en-AU" dirty="0" smtClean="0"/>
          </a:p>
          <a:p>
            <a:r>
              <a:rPr lang="en-AU" dirty="0" err="1" smtClean="0"/>
              <a:t>Karnataka,India</a:t>
            </a:r>
            <a:endParaRPr lang="en-AU" dirty="0" smtClean="0"/>
          </a:p>
          <a:p>
            <a:r>
              <a:rPr lang="en-AU" dirty="0" smtClean="0"/>
              <a:t>PIN:562101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Garlic</a:t>
            </a:r>
            <a:endParaRPr lang="en-US" dirty="0"/>
          </a:p>
        </p:txBody>
      </p:sp>
      <p:pic>
        <p:nvPicPr>
          <p:cNvPr id="3" name="Picture 2" descr="gar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676400"/>
            <a:ext cx="60198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:$ </a:t>
            </a:r>
            <a:r>
              <a:rPr lang="en-AU" dirty="0" smtClean="0"/>
              <a:t>1.56</a:t>
            </a:r>
            <a:r>
              <a:rPr lang="en-AU" dirty="0" smtClean="0"/>
              <a:t> </a:t>
            </a:r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Ginger</a:t>
            </a:r>
            <a:endParaRPr lang="en-US" dirty="0"/>
          </a:p>
        </p:txBody>
      </p:sp>
      <p:pic>
        <p:nvPicPr>
          <p:cNvPr id="3" name="Picture 2" descr="g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76400"/>
            <a:ext cx="6096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0574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Price: $ 1.09 </a:t>
            </a:r>
          </a:p>
          <a:p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Ladies finger</a:t>
            </a:r>
            <a:endParaRPr lang="en-US" dirty="0"/>
          </a:p>
        </p:txBody>
      </p:sp>
      <p:pic>
        <p:nvPicPr>
          <p:cNvPr id="3" name="Picture 2" descr="ladies f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62484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514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:$ </a:t>
            </a:r>
            <a:r>
              <a:rPr lang="en-AU" dirty="0" smtClean="0"/>
              <a:t>0.47 </a:t>
            </a:r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Lemon</a:t>
            </a:r>
            <a:endParaRPr lang="en-US" dirty="0"/>
          </a:p>
        </p:txBody>
      </p:sp>
      <p:pic>
        <p:nvPicPr>
          <p:cNvPr id="3" name="Picture 2" descr="le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1" y="1523999"/>
            <a:ext cx="6477000" cy="4876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:$ </a:t>
            </a:r>
            <a:r>
              <a:rPr lang="en-AU" dirty="0" smtClean="0"/>
              <a:t>0.08 </a:t>
            </a:r>
            <a:r>
              <a:rPr lang="en-AU" dirty="0" smtClean="0"/>
              <a:t>per </a:t>
            </a:r>
            <a:r>
              <a:rPr lang="en-AU" dirty="0" err="1" smtClean="0"/>
              <a:t>pcs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Onion big</a:t>
            </a:r>
            <a:endParaRPr lang="en-US" dirty="0"/>
          </a:p>
        </p:txBody>
      </p:sp>
      <p:pic>
        <p:nvPicPr>
          <p:cNvPr id="3" name="Picture 2" descr="onion 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62484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:$ </a:t>
            </a:r>
            <a:r>
              <a:rPr lang="en-AU" dirty="0" smtClean="0"/>
              <a:t>0.47 </a:t>
            </a:r>
            <a:r>
              <a:rPr lang="en-AU" dirty="0" smtClean="0"/>
              <a:t>per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Onion </a:t>
            </a:r>
            <a:r>
              <a:rPr lang="en-AU" dirty="0" smtClean="0"/>
              <a:t>small</a:t>
            </a:r>
            <a:endParaRPr lang="en-US" dirty="0"/>
          </a:p>
        </p:txBody>
      </p:sp>
      <p:pic>
        <p:nvPicPr>
          <p:cNvPr id="3" name="Picture 2" descr="onion sa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60198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667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:$</a:t>
            </a:r>
            <a:r>
              <a:rPr lang="en-AU" dirty="0" smtClean="0"/>
              <a:t>0.93 </a:t>
            </a:r>
            <a:r>
              <a:rPr lang="en-AU" dirty="0" smtClean="0"/>
              <a:t>per kg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298</Words>
  <Application>Microsoft Office PowerPoint</Application>
  <PresentationFormat>On-screen Show (4:3)</PresentationFormat>
  <Paragraphs>94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Civic</vt:lpstr>
      <vt:lpstr>Flow</vt:lpstr>
      <vt:lpstr>Available vegetables  </vt:lpstr>
      <vt:lpstr>Green chilli </vt:lpstr>
      <vt:lpstr>Red chilli</vt:lpstr>
      <vt:lpstr>Garlic</vt:lpstr>
      <vt:lpstr>Ginger</vt:lpstr>
      <vt:lpstr>Ladies finger</vt:lpstr>
      <vt:lpstr> Lemon</vt:lpstr>
      <vt:lpstr>Onion big</vt:lpstr>
      <vt:lpstr>Onion small</vt:lpstr>
      <vt:lpstr>Potato </vt:lpstr>
      <vt:lpstr>Snake guard</vt:lpstr>
      <vt:lpstr>Banana flower</vt:lpstr>
      <vt:lpstr>Tomato </vt:lpstr>
      <vt:lpstr>Carrot</vt:lpstr>
      <vt:lpstr>Drum stick</vt:lpstr>
      <vt:lpstr>Beans</vt:lpstr>
      <vt:lpstr>Radish</vt:lpstr>
      <vt:lpstr>Cucumber</vt:lpstr>
      <vt:lpstr>Cauliflower</vt:lpstr>
      <vt:lpstr>Brinjal</vt:lpstr>
      <vt:lpstr>Bottle guard</vt:lpstr>
      <vt:lpstr>Cluster beans</vt:lpstr>
      <vt:lpstr>Curry leaves</vt:lpstr>
      <vt:lpstr>Bitter guard</vt:lpstr>
      <vt:lpstr>Coconut</vt:lpstr>
      <vt:lpstr>Amla</vt:lpstr>
      <vt:lpstr>Corinder</vt:lpstr>
      <vt:lpstr>Mint leaves</vt:lpstr>
      <vt:lpstr>Peas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pop</dc:creator>
  <cp:lastModifiedBy>pop</cp:lastModifiedBy>
  <cp:revision>74</cp:revision>
  <dcterms:created xsi:type="dcterms:W3CDTF">2015-02-07T14:02:43Z</dcterms:created>
  <dcterms:modified xsi:type="dcterms:W3CDTF">2015-07-27T20:06:11Z</dcterms:modified>
</cp:coreProperties>
</file>